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3" d="100"/>
          <a:sy n="73" d="100"/>
        </p:scale>
        <p:origin x="2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08/30/2019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08/30/2019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08/30/2019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08/30/2019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08/30/2019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08/30/2019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08/30/2019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08/30/2019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08/30/2019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08/30/2019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08/30/2019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08/30/2019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08/30/2019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08/30/2019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08/30/2019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08/30/2019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08/30/2019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08/30/2019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380" y="573833"/>
            <a:ext cx="11616612" cy="6120882"/>
          </a:xfrm>
        </p:spPr>
        <p:txBody>
          <a:bodyPr anchor="ctr">
            <a:normAutofit fontScale="90000"/>
          </a:bodyPr>
          <a:lstStyle/>
          <a:p>
            <a:pPr algn="ctr"/>
            <a:br>
              <a:rPr lang="en-US" sz="4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br>
              <a:rPr lang="en-US" sz="4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7300" b="1" dirty="0">
                <a:effectLst/>
              </a:rPr>
              <a:t>Sunday September 1</a:t>
            </a:r>
            <a:r>
              <a:rPr lang="en-US" sz="7300" b="1" baseline="30000" dirty="0">
                <a:effectLst/>
              </a:rPr>
              <a:t>st</a:t>
            </a:r>
            <a:r>
              <a:rPr lang="en-US" sz="7300" b="1" dirty="0">
                <a:effectLst/>
              </a:rPr>
              <a:t> 10.00am</a:t>
            </a:r>
            <a:br>
              <a:rPr lang="en-US" sz="7300" dirty="0">
                <a:effectLst/>
              </a:rPr>
            </a:br>
            <a:r>
              <a:rPr lang="en-US" sz="6700" i="1" dirty="0">
                <a:effectLst/>
              </a:rPr>
              <a:t>Faith is: Enthusiasm</a:t>
            </a:r>
            <a:br>
              <a:rPr lang="en-US" sz="7300" b="1" i="1" dirty="0">
                <a:effectLst/>
              </a:rPr>
            </a:br>
            <a:r>
              <a:rPr lang="en-US" sz="7300" b="1" dirty="0">
                <a:effectLst/>
              </a:rPr>
              <a:t>Rev. Sheila Murray</a:t>
            </a:r>
            <a:br>
              <a:rPr lang="en-US" sz="7300" dirty="0">
                <a:effectLst/>
              </a:rPr>
            </a:br>
            <a:br>
              <a:rPr lang="en-US" sz="2700" dirty="0">
                <a:effectLst/>
              </a:rPr>
            </a:br>
            <a:br>
              <a:rPr lang="en-US" sz="4000" dirty="0"/>
            </a:b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750856547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318</TotalTime>
  <Words>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 Unicode MS</vt:lpstr>
      <vt:lpstr>Arial</vt:lpstr>
      <vt:lpstr>Corbel</vt:lpstr>
      <vt:lpstr>Depth</vt:lpstr>
      <vt:lpstr>  Sunday September 1st 10.00am Faith is: Enthusiasm Rev. Sheila Murray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Sunday March 31st  10.30 am Psalm 32, 1 Corinthians 13: 1-13 Solo:  In this Very Room, Mélissa Danis Reflection:  What Love Looks Like Rev. Sheila Murray</dc:title>
  <dc:creator>David Skoric</dc:creator>
  <cp:lastModifiedBy>David Skoric</cp:lastModifiedBy>
  <cp:revision>37</cp:revision>
  <dcterms:created xsi:type="dcterms:W3CDTF">2019-03-29T15:17:55Z</dcterms:created>
  <dcterms:modified xsi:type="dcterms:W3CDTF">2019-08-30T12:36:59Z</dcterms:modified>
</cp:coreProperties>
</file>